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0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apps.urban.org/features/mapping-americas-futures/#ma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A08B-CAC7-4C48-A7E3-6F8B0CE87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Seattle Gyms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C6433-FB8A-4F91-8B78-18C50D21A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to Build</a:t>
            </a:r>
          </a:p>
        </p:txBody>
      </p:sp>
    </p:spTree>
    <p:extLst>
      <p:ext uri="{BB962C8B-B14F-4D97-AF65-F5344CB8AC3E}">
        <p14:creationId xmlns:p14="http://schemas.microsoft.com/office/powerpoint/2010/main" val="38871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EEC6-877E-4208-8BDE-AED13DD0E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Downtown Gym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D4C53-9203-49B6-9C52-2055C20D5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348346" cy="3777622"/>
          </a:xfrm>
        </p:spPr>
        <p:txBody>
          <a:bodyPr/>
          <a:lstStyle/>
          <a:p>
            <a:r>
              <a:rPr lang="en-US" dirty="0"/>
              <a:t>Target high-growth neighborhoods in the downtown areas.</a:t>
            </a:r>
          </a:p>
          <a:p>
            <a:pPr lvl="1"/>
            <a:r>
              <a:rPr lang="en-US" dirty="0"/>
              <a:t>Aim at a major business</a:t>
            </a:r>
          </a:p>
          <a:p>
            <a:r>
              <a:rPr lang="en-US" dirty="0"/>
              <a:t>South Lake Union is part of the downtown area and is Seattle’s fastest growing neighborhood.</a:t>
            </a:r>
          </a:p>
          <a:p>
            <a:r>
              <a:rPr lang="en-US" dirty="0"/>
              <a:t>South Lake Union also hosts Amazon’s headquarters, and one of Google’s offices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F209B-5D0E-4BC7-8A24-F4EF8761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58" y="2133600"/>
            <a:ext cx="5950746" cy="29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3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A2C7-7773-463D-A974-9D615498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Gym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1374-F275-424E-A404-05D675A49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723291" cy="3777622"/>
          </a:xfrm>
        </p:spPr>
        <p:txBody>
          <a:bodyPr/>
          <a:lstStyle/>
          <a:p>
            <a:r>
              <a:rPr lang="en-US" dirty="0"/>
              <a:t>Some neighborhoods in Seattle, particularly on the outskirts, have few to no gyms.</a:t>
            </a:r>
          </a:p>
          <a:p>
            <a:r>
              <a:rPr lang="en-US" dirty="0"/>
              <a:t>Many of these are growth districts.</a:t>
            </a:r>
          </a:p>
          <a:p>
            <a:r>
              <a:rPr lang="en-US" dirty="0"/>
              <a:t>There is room for many neighborhood gyms that target residents rather than commuters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0AE15-8E86-4832-9596-98F0AF4C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03" y="2133600"/>
            <a:ext cx="5192110" cy="34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3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3CF2-DCCE-49DA-B1B7-DC57F861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Grow with a Growing Seattle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30CD-4672-4382-85EA-402F01AB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376801" cy="39328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Seattle is a rapidly growing city.</a:t>
            </a:r>
          </a:p>
          <a:p>
            <a:r>
              <a:rPr lang="en-US" dirty="0"/>
              <a:t>There are opportunities to open a successful gym both downtown, in Ballard, or in peripheral areas.</a:t>
            </a:r>
          </a:p>
          <a:p>
            <a:r>
              <a:rPr lang="en-US" dirty="0"/>
              <a:t>One ideal location would be in the rapidly growing South Lake Union</a:t>
            </a:r>
          </a:p>
          <a:p>
            <a:r>
              <a:rPr lang="en-US" dirty="0"/>
              <a:t>Or areas relatively bereft of gyms like Bitter Lake or West Seattle.</a:t>
            </a:r>
          </a:p>
        </p:txBody>
      </p:sp>
      <p:pic>
        <p:nvPicPr>
          <p:cNvPr id="4098" name="Picture 2" descr="The Seattle Gym - 11 Photos &amp; 57 Reviews - Gyms - 1530 Queen Anne Ave N, Queen Anne, Seattle, WA ...">
            <a:extLst>
              <a:ext uri="{FF2B5EF4-FFF2-40B4-BE49-F238E27FC236}">
                <a16:creationId xmlns:a16="http://schemas.microsoft.com/office/drawing/2014/main" id="{C2A32073-A76A-438C-ABB8-AC27F4973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3" y="2133600"/>
            <a:ext cx="5538599" cy="36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2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50490-1A46-471F-A171-A8037B75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Seattle: A Strong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2DDDF-5764-48A0-8509-77D9CCA2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4700821" cy="15436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Seattle and its surroundings are home to both old industrial powerhouses like Boeing, and such new tech powerhouses as Microsoft and Amazon.</a:t>
            </a:r>
          </a:p>
        </p:txBody>
      </p:sp>
      <p:pic>
        <p:nvPicPr>
          <p:cNvPr id="1026" name="Picture 2" descr="Boeing Tours Seattle WA | Seattle Boeing Tour | Boeing Factory Tour Seattle">
            <a:extLst>
              <a:ext uri="{FF2B5EF4-FFF2-40B4-BE49-F238E27FC236}">
                <a16:creationId xmlns:a16="http://schemas.microsoft.com/office/drawing/2014/main" id="{5932E9CD-B1AD-4E5B-B933-6F4E54525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314" y="3817823"/>
            <a:ext cx="4177689" cy="27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plans to build second, âequalâ headquarters outside Seattle | The Seattle Times">
            <a:extLst>
              <a:ext uri="{FF2B5EF4-FFF2-40B4-BE49-F238E27FC236}">
                <a16:creationId xmlns:a16="http://schemas.microsoft.com/office/drawing/2014/main" id="{0378A742-4D91-4ADE-BA9E-D6C263E9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056" y="3817823"/>
            <a:ext cx="4031988" cy="279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K stock footage aerial video orbiting The Commons, soccer field, and office buildings at ...">
            <a:extLst>
              <a:ext uri="{FF2B5EF4-FFF2-40B4-BE49-F238E27FC236}">
                <a16:creationId xmlns:a16="http://schemas.microsoft.com/office/drawing/2014/main" id="{04934698-1C57-46B7-8DA8-D18B3635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314" y="1318745"/>
            <a:ext cx="4192952" cy="235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9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FDCF-60D9-4F44-8DEC-397808CA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Growth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D52D-DAB5-4301-9A2E-18332D90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574986" cy="37776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 the next decade, the Seattle area’s </a:t>
            </a:r>
            <a:r>
              <a:rPr lang="en-US" b="1" dirty="0"/>
              <a:t>population is expected to rise by 521,000</a:t>
            </a:r>
            <a:r>
              <a:rPr lang="en-US" dirty="0"/>
              <a:t>.</a:t>
            </a:r>
          </a:p>
          <a:p>
            <a:r>
              <a:rPr lang="en-US" dirty="0"/>
              <a:t>Even assuming low migration, low births, and high deaths, Seattle’s population is still projected to rise by nearly 292,000</a:t>
            </a:r>
          </a:p>
          <a:p>
            <a:r>
              <a:rPr lang="en-US" dirty="0"/>
              <a:t>The population of those </a:t>
            </a:r>
            <a:r>
              <a:rPr lang="en-US" b="1" dirty="0"/>
              <a:t>aged 20-49 </a:t>
            </a:r>
            <a:r>
              <a:rPr lang="en-US" dirty="0"/>
              <a:t>alone is expected to </a:t>
            </a:r>
            <a:r>
              <a:rPr lang="en-US" b="1" dirty="0"/>
              <a:t>increase by 192,000</a:t>
            </a:r>
            <a:r>
              <a:rPr lang="en-US" dirty="0"/>
              <a:t>.</a:t>
            </a:r>
          </a:p>
          <a:p>
            <a:r>
              <a:rPr lang="en-US" dirty="0"/>
              <a:t>Explore more at </a:t>
            </a:r>
            <a:r>
              <a:rPr lang="en-US" dirty="0">
                <a:hlinkClick r:id="rId2"/>
              </a:rPr>
              <a:t>http://apps.urban.org/features/mapping-americas-futures/#map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Downtown Seattle development had a record-breaking 2016 - Curbed Seattle">
            <a:extLst>
              <a:ext uri="{FF2B5EF4-FFF2-40B4-BE49-F238E27FC236}">
                <a16:creationId xmlns:a16="http://schemas.microsoft.com/office/drawing/2014/main" id="{7CCC0053-C6ED-498B-B39C-07800D36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15" y="2133600"/>
            <a:ext cx="4918745" cy="27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4741-8620-460A-B0DF-4D891AE9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young and growing population will need somewhere to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79640-B68E-47B7-A48F-1E5DD4A4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4225255" cy="3777622"/>
          </a:xfrm>
        </p:spPr>
        <p:txBody>
          <a:bodyPr/>
          <a:lstStyle/>
          <a:p>
            <a:r>
              <a:rPr lang="en-US" dirty="0"/>
              <a:t>People are more health-conscious than in the past</a:t>
            </a:r>
          </a:p>
          <a:p>
            <a:r>
              <a:rPr lang="en-US" dirty="0"/>
              <a:t>More people need to lose weight in the past</a:t>
            </a:r>
          </a:p>
          <a:p>
            <a:r>
              <a:rPr lang="en-US" dirty="0"/>
              <a:t>Jobs today require less physical activity than in the past</a:t>
            </a:r>
          </a:p>
          <a:p>
            <a:r>
              <a:rPr lang="en-US" dirty="0"/>
              <a:t>So…where will Seattle’s new population choose to exercise?</a:t>
            </a:r>
          </a:p>
        </p:txBody>
      </p:sp>
      <p:pic>
        <p:nvPicPr>
          <p:cNvPr id="3074" name="Picture 2" descr="Where to WOD: 9 Standout CrossFit Gyms in (And Around) Seattle | Fitt Seattle">
            <a:extLst>
              <a:ext uri="{FF2B5EF4-FFF2-40B4-BE49-F238E27FC236}">
                <a16:creationId xmlns:a16="http://schemas.microsoft.com/office/drawing/2014/main" id="{0FEAE43C-A5AC-48C5-A61B-625DA4CA4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67" y="2139564"/>
            <a:ext cx="4690145" cy="377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4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85DB-6FD9-41AE-B0CB-5B8BE043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Seattle Gyms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FE53A9-226D-4378-AFA1-2253E3FB9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557" y="2169853"/>
            <a:ext cx="4772055" cy="3778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EF07C1-AAA0-4257-B6D1-0B8E83B359BC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422525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E48375-DF53-4D4B-BF43-323C70DE80D3}"/>
              </a:ext>
            </a:extLst>
          </p:cNvPr>
          <p:cNvSpPr txBox="1">
            <a:spLocks/>
          </p:cNvSpPr>
          <p:nvPr/>
        </p:nvSpPr>
        <p:spPr>
          <a:xfrm>
            <a:off x="2507302" y="2169853"/>
            <a:ext cx="4225255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neighborhoods in Seattle do not have ANY gyms</a:t>
            </a:r>
          </a:p>
          <a:p>
            <a:r>
              <a:rPr lang="en-US" dirty="0"/>
              <a:t>Seattle’s gyms are concentrated in a few very competitive neighborhoods.</a:t>
            </a:r>
          </a:p>
        </p:txBody>
      </p:sp>
    </p:spTree>
    <p:extLst>
      <p:ext uri="{BB962C8B-B14F-4D97-AF65-F5344CB8AC3E}">
        <p14:creationId xmlns:p14="http://schemas.microsoft.com/office/powerpoint/2010/main" val="40511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89BB-375D-46F7-BB24-ED25C42D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 of Seattle Housing, Growth, and Gyms by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BDE7D-7276-4277-9A4B-31334031B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296336" cy="3777622"/>
          </a:xfrm>
        </p:spPr>
        <p:txBody>
          <a:bodyPr/>
          <a:lstStyle/>
          <a:p>
            <a:r>
              <a:rPr lang="en-US" dirty="0"/>
              <a:t>Gyms are concentrated in Downtown, Belltown and Ballard.</a:t>
            </a:r>
          </a:p>
          <a:p>
            <a:r>
              <a:rPr lang="en-US" dirty="0"/>
              <a:t>High population Capitol Hill and high-growth South Lake Union have very few gyms.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4DDE6-359F-4775-99EB-61C23D88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548" y="2133600"/>
            <a:ext cx="5619064" cy="36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3165-8C0E-4B10-A2EC-1B1701A0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Gyms are in and Around Downtown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BB8B1-C26A-4348-B05D-43ABEE71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078548"/>
            <a:ext cx="8902945" cy="37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9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0EA2-3ACA-4D69-948A-1957A208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another cluster of gyms in Ballard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15BB-6BC3-4343-9525-49B8B69C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F4332-1009-4FAF-95B4-54D308A7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600"/>
            <a:ext cx="8915400" cy="37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3934-0D4F-45AC-B5E7-FBC3BB04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neighborhoods have few or no gyms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42C95-0ACF-4210-84CA-A93992B03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7A0A7-5C00-4D28-B21D-404880ED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959" y="1811346"/>
            <a:ext cx="8915400" cy="46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672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2624</TotalTime>
  <Words>376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Seattle Gyms</vt:lpstr>
      <vt:lpstr>Seattle: A Strong Economy</vt:lpstr>
      <vt:lpstr>Strong Growth Projections</vt:lpstr>
      <vt:lpstr>The young and growing population will need somewhere to exercise</vt:lpstr>
      <vt:lpstr>Histogram of Seattle Gyms</vt:lpstr>
      <vt:lpstr>Bar graph of Seattle Housing, Growth, and Gyms by Neighborhood</vt:lpstr>
      <vt:lpstr>Most Gyms are in and Around Downtown</vt:lpstr>
      <vt:lpstr>There’s another cluster of gyms in Ballard</vt:lpstr>
      <vt:lpstr>Many neighborhoods have few or no gyms</vt:lpstr>
      <vt:lpstr>Downtown Gym Strategy</vt:lpstr>
      <vt:lpstr>Neighborhood Gym Strategy</vt:lpstr>
      <vt:lpstr>Conclusion: Grow with a Growing Seattle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 Gyms</dc:title>
  <dc:creator>Christopher Pearson</dc:creator>
  <cp:lastModifiedBy>Christopher Pearson</cp:lastModifiedBy>
  <cp:revision>11</cp:revision>
  <dcterms:created xsi:type="dcterms:W3CDTF">2019-10-19T22:33:19Z</dcterms:created>
  <dcterms:modified xsi:type="dcterms:W3CDTF">2019-10-21T18:17:26Z</dcterms:modified>
</cp:coreProperties>
</file>